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310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58493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8454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6174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86539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9785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0930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10368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152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1677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721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4FD42-41B2-403B-AD05-0B5EC384F882}" type="datetimeFigureOut">
              <a:rPr lang="en-NZ" smtClean="0"/>
              <a:t>15/06/2016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4499A-5301-4E26-B65B-EDF0F83FDAE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559119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Winston Smith (Part 2)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By Jess and Ashlie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2945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en-NZ" sz="2800" dirty="0" smtClean="0"/>
              <a:t>“The smell of her hair, the taste of her mouth, the feeling of her skin seem to have got inside him. She has become a physical necessity.”</a:t>
            </a:r>
            <a:endParaRPr lang="en-NZ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852936"/>
            <a:ext cx="6276373" cy="3096344"/>
          </a:xfrm>
        </p:spPr>
      </p:pic>
    </p:spTree>
    <p:extLst>
      <p:ext uri="{BB962C8B-B14F-4D97-AF65-F5344CB8AC3E}">
        <p14:creationId xmlns:p14="http://schemas.microsoft.com/office/powerpoint/2010/main" val="36641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800" dirty="0" smtClean="0"/>
              <a:t>“So as long as they were actually in this room, they both felt, no harm would come to them.”</a:t>
            </a:r>
            <a:endParaRPr lang="en-NZ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81593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748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sz="2800" dirty="0" smtClean="0"/>
              <a:t>“If, for example, it would somehow serve our interests to throw sulfuric acid in a child’s face – are you prepared to do that? Yes.”</a:t>
            </a:r>
            <a:endParaRPr lang="en-NZ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2579587" cy="3201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340" y="2780928"/>
            <a:ext cx="4032448" cy="226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6408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en-NZ" sz="2800" dirty="0" smtClean="0"/>
              <a:t>The paper weight was the room he was in, and the coral was Julia’s life and his own, fixed in a sort of eternity at the heart of the crystal.”</a:t>
            </a:r>
            <a:endParaRPr lang="en-NZ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5875233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70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/>
          </a:bodyPr>
          <a:lstStyle/>
          <a:p>
            <a:r>
              <a:rPr lang="en-NZ" sz="2800" dirty="0" smtClean="0"/>
              <a:t>“He had always known that the grave was there and waiting for him.”</a:t>
            </a:r>
            <a:endParaRPr lang="en-NZ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35569"/>
            <a:ext cx="288032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20888"/>
            <a:ext cx="3612909" cy="270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293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143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Winston Smith (Part 2)</vt:lpstr>
      <vt:lpstr>“The smell of her hair, the taste of her mouth, the feeling of her skin seem to have got inside him. She has become a physical necessity.”</vt:lpstr>
      <vt:lpstr>“So as long as they were actually in this room, they both felt, no harm would come to them.”</vt:lpstr>
      <vt:lpstr>“If, for example, it would somehow serve our interests to throw sulfuric acid in a child’s face – are you prepared to do that? Yes.”</vt:lpstr>
      <vt:lpstr>The paper weight was the room he was in, and the coral was Julia’s life and his own, fixed in a sort of eternity at the heart of the crystal.”</vt:lpstr>
      <vt:lpstr>“He had always known that the grave was there and waiting for him.”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Winston Smith (Part 2)</dc:title>
  <dc:creator>Student</dc:creator>
  <cp:lastModifiedBy>Lara Liesbeth</cp:lastModifiedBy>
  <cp:revision>5</cp:revision>
  <dcterms:created xsi:type="dcterms:W3CDTF">2016-06-09T21:14:11Z</dcterms:created>
  <dcterms:modified xsi:type="dcterms:W3CDTF">2016-06-15T03:26:28Z</dcterms:modified>
</cp:coreProperties>
</file>